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7" r:id="rId1"/>
  </p:sldMasterIdLst>
  <p:notesMasterIdLst>
    <p:notesMasterId r:id="rId6"/>
  </p:notesMasterIdLst>
  <p:handoutMasterIdLst>
    <p:handoutMasterId r:id="rId7"/>
  </p:handoutMasterIdLst>
  <p:sldIdLst>
    <p:sldId id="257" r:id="rId2"/>
    <p:sldId id="263" r:id="rId3"/>
    <p:sldId id="278" r:id="rId4"/>
    <p:sldId id="277" r:id="rId5"/>
  </p:sldIdLst>
  <p:sldSz cx="12801600" cy="9601200" type="A3"/>
  <p:notesSz cx="6858000" cy="9144000"/>
  <p:defaultTextStyle>
    <a:defPPr>
      <a:defRPr lang="en-US"/>
    </a:defPPr>
    <a:lvl1pPr algn="l" defTabSz="748983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748983" indent="-108903" algn="l" defTabSz="748983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1500188" indent="-220028" algn="l" defTabSz="748983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2251393" indent="-331153" algn="l" defTabSz="748983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3002598" indent="-442278" algn="l" defTabSz="748983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3200400" algn="l" defTabSz="1280160" rtl="0" eaLnBrk="1" latinLnBrk="0" hangingPunct="1">
      <a:defRPr sz="29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3840480" algn="l" defTabSz="1280160" rtl="0" eaLnBrk="1" latinLnBrk="0" hangingPunct="1">
      <a:defRPr sz="29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4480560" algn="l" defTabSz="1280160" rtl="0" eaLnBrk="1" latinLnBrk="0" hangingPunct="1">
      <a:defRPr sz="29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5120640" algn="l" defTabSz="1280160" rtl="0" eaLnBrk="1" latinLnBrk="0" hangingPunct="1">
      <a:defRPr sz="29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5158">
          <p15:clr>
            <a:srgbClr val="A4A3A4"/>
          </p15:clr>
        </p15:guide>
        <p15:guide id="2" orient="horz" pos="5753">
          <p15:clr>
            <a:srgbClr val="A4A3A4"/>
          </p15:clr>
        </p15:guide>
        <p15:guide id="3" orient="horz" pos="5369">
          <p15:clr>
            <a:srgbClr val="A4A3A4"/>
          </p15:clr>
        </p15:guide>
        <p15:guide id="4" orient="horz" pos="388">
          <p15:clr>
            <a:srgbClr val="A4A3A4"/>
          </p15:clr>
        </p15:guide>
        <p15:guide id="5" orient="horz" pos="738">
          <p15:clr>
            <a:srgbClr val="A4A3A4"/>
          </p15:clr>
        </p15:guide>
        <p15:guide id="6" orient="horz" pos="1091">
          <p15:clr>
            <a:srgbClr val="A4A3A4"/>
          </p15:clr>
        </p15:guide>
        <p15:guide id="7" orient="horz" pos="2335">
          <p15:clr>
            <a:srgbClr val="A4A3A4"/>
          </p15:clr>
        </p15:guide>
        <p15:guide id="8" orient="horz" pos="1522">
          <p15:clr>
            <a:srgbClr val="A4A3A4"/>
          </p15:clr>
        </p15:guide>
        <p15:guide id="9" pos="7685">
          <p15:clr>
            <a:srgbClr val="A4A3A4"/>
          </p15:clr>
        </p15:guide>
        <p15:guide id="10" pos="385">
          <p15:clr>
            <a:srgbClr val="A4A3A4"/>
          </p15:clr>
        </p15:guide>
        <p15:guide id="11" pos="4032">
          <p15:clr>
            <a:srgbClr val="A4A3A4"/>
          </p15:clr>
        </p15:guide>
        <p15:guide id="12" pos="5687">
          <p15:clr>
            <a:srgbClr val="A4A3A4"/>
          </p15:clr>
        </p15:guide>
        <p15:guide id="13" pos="219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hiddenSlides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990"/>
    <a:srgbClr val="A7A9A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2" autoAdjust="0"/>
    <p:restoredTop sz="94614" autoAdjust="0"/>
  </p:normalViewPr>
  <p:slideViewPr>
    <p:cSldViewPr snapToGrid="0" snapToObjects="1">
      <p:cViewPr varScale="1">
        <p:scale>
          <a:sx n="60" d="100"/>
          <a:sy n="60" d="100"/>
        </p:scale>
        <p:origin x="1406" y="62"/>
      </p:cViewPr>
      <p:guideLst>
        <p:guide orient="horz" pos="5158"/>
        <p:guide orient="horz" pos="5753"/>
        <p:guide orient="horz" pos="5369"/>
        <p:guide orient="horz" pos="388"/>
        <p:guide orient="horz" pos="738"/>
        <p:guide orient="horz" pos="1091"/>
        <p:guide orient="horz" pos="2335"/>
        <p:guide orient="horz" pos="1522"/>
        <p:guide pos="7685"/>
        <p:guide pos="385"/>
        <p:guide pos="4032"/>
        <p:guide pos="5687"/>
        <p:guide pos="219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4" d="100"/>
        <a:sy n="124" d="100"/>
      </p:scale>
      <p:origin x="0" y="0"/>
    </p:cViewPr>
  </p:sorterViewPr>
  <p:notesViewPr>
    <p:cSldViewPr snapToGrid="0" snapToObjects="1">
      <p:cViewPr varScale="1">
        <p:scale>
          <a:sx n="98" d="100"/>
          <a:sy n="98" d="100"/>
        </p:scale>
        <p:origin x="-355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536433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536433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A8FDD3C-C7DB-48DD-9CC5-513279CE981F}" type="datetimeFigureOut">
              <a:rPr lang="en-GB"/>
              <a:pPr>
                <a:defRPr/>
              </a:pPr>
              <a:t>24/10/2018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536433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536433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13665905-8C24-4081-9515-1D044163F4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874181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536433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536433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6463566-3619-4240-850E-BE527B8327F0}" type="datetimeFigureOut">
              <a:rPr lang="en-US"/>
              <a:pPr>
                <a:defRPr/>
              </a:pPr>
              <a:t>10/24/2018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536433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536433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EBD13A2-B2CB-4EE6-BC57-C06FD9535F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1788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748983" rtl="0" fontAlgn="base">
      <a:spcBef>
        <a:spcPct val="30000"/>
      </a:spcBef>
      <a:spcAft>
        <a:spcPct val="0"/>
      </a:spcAft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748983" algn="l" defTabSz="748983" rtl="0" fontAlgn="base">
      <a:spcBef>
        <a:spcPct val="30000"/>
      </a:spcBef>
      <a:spcAft>
        <a:spcPct val="0"/>
      </a:spcAft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500188" algn="l" defTabSz="748983" rtl="0" fontAlgn="base">
      <a:spcBef>
        <a:spcPct val="30000"/>
      </a:spcBef>
      <a:spcAft>
        <a:spcPct val="0"/>
      </a:spcAft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2251393" algn="l" defTabSz="748983" rtl="0" fontAlgn="base">
      <a:spcBef>
        <a:spcPct val="30000"/>
      </a:spcBef>
      <a:spcAft>
        <a:spcPct val="0"/>
      </a:spcAft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3002598" algn="l" defTabSz="748983" rtl="0" fontAlgn="base">
      <a:spcBef>
        <a:spcPct val="30000"/>
      </a:spcBef>
      <a:spcAft>
        <a:spcPct val="0"/>
      </a:spcAft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3755030" algn="l" defTabSz="75100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4506036" algn="l" defTabSz="75100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5257041" algn="l" defTabSz="75100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6008047" algn="l" defTabSz="75100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1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53498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53498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53498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534988" fontAlgn="base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534988" fontAlgn="base">
              <a:spcBef>
                <a:spcPct val="0"/>
              </a:spcBef>
              <a:spcAft>
                <a:spcPct val="0"/>
              </a:spcAft>
            </a:pPr>
            <a:fld id="{B6FF7B02-B47E-4D4F-A523-EC0AAB81CBE7}" type="slidenum">
              <a:rPr lang="en-US" sz="1200"/>
              <a:pPr defTabSz="534988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767160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pyrigh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0077" y="380052"/>
            <a:ext cx="11599228" cy="3122612"/>
          </a:xfrm>
        </p:spPr>
        <p:txBody>
          <a:bodyPr>
            <a:noAutofit/>
          </a:bodyPr>
          <a:lstStyle>
            <a:lvl1pPr>
              <a:lnSpc>
                <a:spcPts val="10098"/>
              </a:lnSpc>
              <a:defRPr sz="8400" b="0">
                <a:solidFill>
                  <a:srgbClr val="004990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11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600074" y="1631316"/>
            <a:ext cx="11585893" cy="6556375"/>
          </a:xfrm>
          <a:prstGeom prst="rect">
            <a:avLst/>
          </a:prstGeom>
        </p:spPr>
        <p:txBody>
          <a:bodyPr/>
          <a:lstStyle>
            <a:lvl1pPr>
              <a:lnSpc>
                <a:spcPts val="4106"/>
              </a:lnSpc>
              <a:defRPr/>
            </a:lvl1pPr>
            <a:lvl2pPr>
              <a:lnSpc>
                <a:spcPts val="3613"/>
              </a:lnSpc>
              <a:defRPr/>
            </a:lvl2pPr>
            <a:lvl3pPr>
              <a:lnSpc>
                <a:spcPts val="3613"/>
              </a:lnSpc>
              <a:defRPr sz="3200">
                <a:solidFill>
                  <a:schemeClr val="tx2"/>
                </a:solidFill>
              </a:defRPr>
            </a:lvl3pPr>
            <a:lvl4pPr>
              <a:lnSpc>
                <a:spcPts val="3613"/>
              </a:lnSpc>
              <a:defRPr>
                <a:solidFill>
                  <a:schemeClr val="tx2"/>
                </a:solidFill>
              </a:defRPr>
            </a:lvl4pPr>
            <a:lvl5pPr>
              <a:lnSpc>
                <a:spcPts val="3613"/>
              </a:lnSpc>
              <a:defRPr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042818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600077" y="1160145"/>
            <a:ext cx="3709738" cy="7025323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399632" y="6044435"/>
            <a:ext cx="3951360" cy="2125549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8447576" y="6044435"/>
            <a:ext cx="3751728" cy="2125549"/>
          </a:xfrm>
          <a:prstGeom prst="rect">
            <a:avLst/>
          </a:prstGeom>
        </p:spPr>
        <p:txBody>
          <a:bodyPr rIns="0" rtlCol="0">
            <a:noAutofit/>
          </a:bodyPr>
          <a:lstStyle/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602302" y="526737"/>
            <a:ext cx="10972482" cy="633412"/>
          </a:xfrm>
        </p:spPr>
        <p:txBody>
          <a:bodyPr>
            <a:noAutofit/>
          </a:bodyPr>
          <a:lstStyle>
            <a:lvl1pPr>
              <a:defRPr sz="4100" b="1" i="0">
                <a:solidFill>
                  <a:schemeClr val="accent2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19"/>
          </p:nvPr>
        </p:nvSpPr>
        <p:spPr>
          <a:xfrm>
            <a:off x="4400551" y="1160146"/>
            <a:ext cx="7757295" cy="4956178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30456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hart Placeholder 4"/>
          <p:cNvSpPr>
            <a:spLocks noGrp="1"/>
          </p:cNvSpPr>
          <p:nvPr>
            <p:ph type="chart" sz="quarter" idx="11"/>
          </p:nvPr>
        </p:nvSpPr>
        <p:spPr>
          <a:xfrm>
            <a:off x="600077" y="2200278"/>
            <a:ext cx="11599228" cy="5985192"/>
          </a:xfrm>
          <a:prstGeom prst="rect">
            <a:avLst/>
          </a:prstGeom>
        </p:spPr>
        <p:txBody>
          <a:bodyPr rtlCol="0">
            <a:noAutofit/>
          </a:bodyPr>
          <a:lstStyle>
            <a:lvl1pPr marL="33338" indent="0">
              <a:buNone/>
              <a:defRPr/>
            </a:lvl1pPr>
          </a:lstStyle>
          <a:p>
            <a:pPr lvl="0"/>
            <a:r>
              <a:rPr lang="en-US" noProof="0" smtClean="0"/>
              <a:t>Click icon to add chart</a:t>
            </a:r>
            <a:endParaRPr lang="en-GB" noProof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600073" y="1613537"/>
            <a:ext cx="11599230" cy="473977"/>
          </a:xfrm>
          <a:prstGeom prst="rect">
            <a:avLst/>
          </a:prstGeom>
        </p:spPr>
        <p:txBody>
          <a:bodyPr>
            <a:noAutofit/>
          </a:bodyPr>
          <a:lstStyle>
            <a:lvl1pPr marL="33338" indent="0">
              <a:buNone/>
              <a:defRPr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6067664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Char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1"/>
          </p:nvPr>
        </p:nvSpPr>
        <p:spPr>
          <a:xfrm>
            <a:off x="602303" y="1609091"/>
            <a:ext cx="5800725" cy="645858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7" name="Chart Placeholder 6"/>
          <p:cNvSpPr>
            <a:spLocks noGrp="1"/>
          </p:cNvSpPr>
          <p:nvPr>
            <p:ph type="chart" sz="quarter" idx="12"/>
          </p:nvPr>
        </p:nvSpPr>
        <p:spPr>
          <a:xfrm>
            <a:off x="6435970" y="1729107"/>
            <a:ext cx="5785168" cy="6458585"/>
          </a:xfrm>
          <a:prstGeom prst="rect">
            <a:avLst/>
          </a:prstGeom>
        </p:spPr>
        <p:txBody>
          <a:bodyPr rtlCol="0">
            <a:noAutofit/>
          </a:bodyPr>
          <a:lstStyle>
            <a:lvl1pPr>
              <a:defRPr/>
            </a:lvl1pPr>
          </a:lstStyle>
          <a:p>
            <a:pPr lvl="0"/>
            <a:r>
              <a:rPr lang="en-US" noProof="0" smtClean="0"/>
              <a:t>Click icon to add chart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835546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25260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0077" y="380052"/>
            <a:ext cx="11599228" cy="3122612"/>
          </a:xfrm>
        </p:spPr>
        <p:txBody>
          <a:bodyPr>
            <a:noAutofit/>
          </a:bodyPr>
          <a:lstStyle>
            <a:lvl1pPr>
              <a:lnSpc>
                <a:spcPts val="10098"/>
              </a:lnSpc>
              <a:defRPr sz="8400" b="0">
                <a:solidFill>
                  <a:srgbClr val="004990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0075" y="3693798"/>
            <a:ext cx="11599230" cy="6582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ts val="3613"/>
              </a:lnSpc>
              <a:spcBef>
                <a:spcPts val="0"/>
              </a:spcBef>
              <a:buNone/>
              <a:defRPr sz="3200" b="1" i="0" baseline="0">
                <a:solidFill>
                  <a:schemeClr val="accent2"/>
                </a:solidFill>
              </a:defRPr>
            </a:lvl1pPr>
            <a:lvl2pPr marL="7510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5020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530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0040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7550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5060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257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0080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smtClean="0"/>
              <a:t>Click to edit Master subtitle style</a:t>
            </a:r>
            <a:endParaRPr lang="en-GB" noProof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600076" y="4995146"/>
            <a:ext cx="11597005" cy="5021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25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602299" y="5540893"/>
            <a:ext cx="11597005" cy="77343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25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60334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7"/>
          </p:nvPr>
        </p:nvSpPr>
        <p:spPr>
          <a:xfrm>
            <a:off x="0" y="1"/>
            <a:ext cx="12801600" cy="653350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>
              <a:defRPr sz="17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0077" y="380052"/>
            <a:ext cx="11599228" cy="3122612"/>
          </a:xfrm>
        </p:spPr>
        <p:txBody>
          <a:bodyPr>
            <a:noAutofit/>
          </a:bodyPr>
          <a:lstStyle>
            <a:lvl1pPr>
              <a:lnSpc>
                <a:spcPts val="11498"/>
              </a:lnSpc>
              <a:defRPr sz="9800" b="0">
                <a:solidFill>
                  <a:schemeClr val="bg2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600075" y="3693798"/>
            <a:ext cx="11599230" cy="6582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ts val="3613"/>
              </a:lnSpc>
              <a:spcBef>
                <a:spcPts val="0"/>
              </a:spcBef>
              <a:buNone/>
              <a:defRPr sz="3200" b="1" i="0" baseline="0">
                <a:solidFill>
                  <a:schemeClr val="bg1"/>
                </a:solidFill>
              </a:defRPr>
            </a:lvl1pPr>
            <a:lvl2pPr marL="7510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5020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530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0040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7550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5060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257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0080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smtClean="0"/>
              <a:t>Click to edit Master subtitle style</a:t>
            </a:r>
            <a:endParaRPr lang="en-GB" noProof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600076" y="4995146"/>
            <a:ext cx="11597005" cy="5021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25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602299" y="5540893"/>
            <a:ext cx="11597005" cy="77343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2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22027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 no copy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0077" y="380052"/>
            <a:ext cx="11599228" cy="3122612"/>
          </a:xfrm>
        </p:spPr>
        <p:txBody>
          <a:bodyPr>
            <a:noAutofit/>
          </a:bodyPr>
          <a:lstStyle>
            <a:lvl1pPr>
              <a:lnSpc>
                <a:spcPts val="10098"/>
              </a:lnSpc>
              <a:defRPr sz="8400" b="0">
                <a:solidFill>
                  <a:srgbClr val="004990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0075" y="3693798"/>
            <a:ext cx="11599230" cy="6582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ts val="3613"/>
              </a:lnSpc>
              <a:spcBef>
                <a:spcPts val="0"/>
              </a:spcBef>
              <a:buNone/>
              <a:defRPr sz="3200" b="1" i="0" baseline="0">
                <a:solidFill>
                  <a:schemeClr val="accent2"/>
                </a:solidFill>
              </a:defRPr>
            </a:lvl1pPr>
            <a:lvl2pPr marL="7510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5020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530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0040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7550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5060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257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0080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smtClean="0"/>
              <a:t>Click to edit Master subtitle style</a:t>
            </a:r>
            <a:endParaRPr lang="en-GB" noProof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600076" y="4995146"/>
            <a:ext cx="11597005" cy="5021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25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602299" y="5540893"/>
            <a:ext cx="11597005" cy="77343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25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69545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 with image  no copy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7"/>
          </p:nvPr>
        </p:nvSpPr>
        <p:spPr>
          <a:xfrm>
            <a:off x="0" y="1"/>
            <a:ext cx="12801600" cy="653350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>
              <a:defRPr sz="17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0077" y="380052"/>
            <a:ext cx="11599228" cy="3122612"/>
          </a:xfrm>
        </p:spPr>
        <p:txBody>
          <a:bodyPr>
            <a:noAutofit/>
          </a:bodyPr>
          <a:lstStyle>
            <a:lvl1pPr>
              <a:lnSpc>
                <a:spcPts val="11498"/>
              </a:lnSpc>
              <a:defRPr sz="9800" b="0">
                <a:solidFill>
                  <a:schemeClr val="bg2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600075" y="3693798"/>
            <a:ext cx="11599230" cy="6582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ts val="3613"/>
              </a:lnSpc>
              <a:spcBef>
                <a:spcPts val="0"/>
              </a:spcBef>
              <a:buNone/>
              <a:defRPr sz="3200" b="1" i="0" baseline="0">
                <a:solidFill>
                  <a:schemeClr val="bg1"/>
                </a:solidFill>
              </a:defRPr>
            </a:lvl1pPr>
            <a:lvl2pPr marL="7510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5020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530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0040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7550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5060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257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0080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smtClean="0"/>
              <a:t>Click to edit Master subtitle style</a:t>
            </a:r>
            <a:endParaRPr lang="en-GB" noProof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600076" y="4995146"/>
            <a:ext cx="11597005" cy="5021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25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602299" y="5540893"/>
            <a:ext cx="11597005" cy="77343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2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157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2302" y="526738"/>
            <a:ext cx="10972482" cy="1077912"/>
          </a:xfrm>
        </p:spPr>
        <p:txBody>
          <a:bodyPr>
            <a:noAutofit/>
          </a:bodyPr>
          <a:lstStyle>
            <a:lvl1pPr>
              <a:defRPr sz="4100" b="1" i="0">
                <a:solidFill>
                  <a:schemeClr val="accent2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6"/>
          </p:nvPr>
        </p:nvSpPr>
        <p:spPr>
          <a:xfrm>
            <a:off x="600074" y="1612801"/>
            <a:ext cx="11585893" cy="65563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336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600077" y="1160150"/>
            <a:ext cx="11599228" cy="7025325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602302" y="526737"/>
            <a:ext cx="10972482" cy="633412"/>
          </a:xfrm>
        </p:spPr>
        <p:txBody>
          <a:bodyPr>
            <a:noAutofit/>
          </a:bodyPr>
          <a:lstStyle>
            <a:lvl1pPr>
              <a:defRPr sz="4100" b="1" i="0">
                <a:solidFill>
                  <a:schemeClr val="accent2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544715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600077" y="1160145"/>
            <a:ext cx="3709738" cy="7025323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lvl="0"/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02302" y="526737"/>
            <a:ext cx="10972482" cy="633412"/>
          </a:xfrm>
        </p:spPr>
        <p:txBody>
          <a:bodyPr>
            <a:noAutofit/>
          </a:bodyPr>
          <a:lstStyle>
            <a:lvl1pPr>
              <a:defRPr sz="4100" b="1" i="0" baseline="0">
                <a:solidFill>
                  <a:schemeClr val="accent2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14" name="Content Placeholder 5"/>
          <p:cNvSpPr>
            <a:spLocks noGrp="1"/>
          </p:cNvSpPr>
          <p:nvPr>
            <p:ph sz="quarter" idx="18"/>
          </p:nvPr>
        </p:nvSpPr>
        <p:spPr>
          <a:xfrm>
            <a:off x="4400550" y="1160145"/>
            <a:ext cx="7785417" cy="7025323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402823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8441058" y="1160145"/>
            <a:ext cx="3744912" cy="3467100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8441058" y="4702459"/>
            <a:ext cx="3744912" cy="3467520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02302" y="526737"/>
            <a:ext cx="10972482" cy="633412"/>
          </a:xfrm>
        </p:spPr>
        <p:txBody>
          <a:bodyPr>
            <a:noAutofit/>
          </a:bodyPr>
          <a:lstStyle>
            <a:lvl1pPr>
              <a:defRPr sz="4100" b="1" i="0" baseline="0">
                <a:solidFill>
                  <a:schemeClr val="accent2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18"/>
          </p:nvPr>
        </p:nvSpPr>
        <p:spPr>
          <a:xfrm>
            <a:off x="602298" y="1160145"/>
            <a:ext cx="7757295" cy="7025323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119544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2299" y="520065"/>
            <a:ext cx="10983595" cy="64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85894" y="573406"/>
            <a:ext cx="600075" cy="51117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 defTabSz="751006" fontAlgn="auto">
              <a:spcBef>
                <a:spcPts val="0"/>
              </a:spcBef>
              <a:spcAft>
                <a:spcPts val="0"/>
              </a:spcAft>
              <a:defRPr sz="1300" b="0" i="0" smtClean="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0B66A28A-4A42-44CB-807A-7F1B9FE03CB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029" name="Text Placeholder 3"/>
          <p:cNvSpPr>
            <a:spLocks noGrp="1"/>
          </p:cNvSpPr>
          <p:nvPr>
            <p:ph type="body" idx="1"/>
          </p:nvPr>
        </p:nvSpPr>
        <p:spPr bwMode="auto">
          <a:xfrm>
            <a:off x="600075" y="1613535"/>
            <a:ext cx="11585893" cy="6571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128016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81" r:id="rId11"/>
    <p:sldLayoutId id="2147483682" r:id="rId12"/>
    <p:sldLayoutId id="2147483683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748983" rtl="0" eaLnBrk="1" fontAlgn="base" hangingPunct="1">
        <a:lnSpc>
          <a:spcPts val="4603"/>
        </a:lnSpc>
        <a:spcBef>
          <a:spcPct val="0"/>
        </a:spcBef>
        <a:spcAft>
          <a:spcPct val="0"/>
        </a:spcAft>
        <a:defRPr sz="4100" b="1" kern="1200">
          <a:solidFill>
            <a:schemeClr val="accent2"/>
          </a:solidFill>
          <a:latin typeface="Arial"/>
          <a:ea typeface="+mj-ea"/>
          <a:cs typeface="Arial"/>
        </a:defRPr>
      </a:lvl1pPr>
      <a:lvl2pPr algn="l" defTabSz="748983" rtl="0" eaLnBrk="1" fontAlgn="base" hangingPunct="1">
        <a:lnSpc>
          <a:spcPts val="4603"/>
        </a:lnSpc>
        <a:spcBef>
          <a:spcPct val="0"/>
        </a:spcBef>
        <a:spcAft>
          <a:spcPct val="0"/>
        </a:spcAft>
        <a:defRPr sz="4100" b="1">
          <a:solidFill>
            <a:schemeClr val="accent2"/>
          </a:solidFill>
          <a:latin typeface="Arial" pitchFamily="34" charset="0"/>
          <a:cs typeface="Arial" pitchFamily="34" charset="0"/>
        </a:defRPr>
      </a:lvl2pPr>
      <a:lvl3pPr algn="l" defTabSz="748983" rtl="0" eaLnBrk="1" fontAlgn="base" hangingPunct="1">
        <a:lnSpc>
          <a:spcPts val="4603"/>
        </a:lnSpc>
        <a:spcBef>
          <a:spcPct val="0"/>
        </a:spcBef>
        <a:spcAft>
          <a:spcPct val="0"/>
        </a:spcAft>
        <a:defRPr sz="4100" b="1">
          <a:solidFill>
            <a:schemeClr val="accent2"/>
          </a:solidFill>
          <a:latin typeface="Arial" pitchFamily="34" charset="0"/>
          <a:cs typeface="Arial" pitchFamily="34" charset="0"/>
        </a:defRPr>
      </a:lvl3pPr>
      <a:lvl4pPr algn="l" defTabSz="748983" rtl="0" eaLnBrk="1" fontAlgn="base" hangingPunct="1">
        <a:lnSpc>
          <a:spcPts val="4603"/>
        </a:lnSpc>
        <a:spcBef>
          <a:spcPct val="0"/>
        </a:spcBef>
        <a:spcAft>
          <a:spcPct val="0"/>
        </a:spcAft>
        <a:defRPr sz="4100" b="1">
          <a:solidFill>
            <a:schemeClr val="accent2"/>
          </a:solidFill>
          <a:latin typeface="Arial" pitchFamily="34" charset="0"/>
          <a:cs typeface="Arial" pitchFamily="34" charset="0"/>
        </a:defRPr>
      </a:lvl4pPr>
      <a:lvl5pPr algn="l" defTabSz="748983" rtl="0" eaLnBrk="1" fontAlgn="base" hangingPunct="1">
        <a:lnSpc>
          <a:spcPts val="4603"/>
        </a:lnSpc>
        <a:spcBef>
          <a:spcPct val="0"/>
        </a:spcBef>
        <a:spcAft>
          <a:spcPct val="0"/>
        </a:spcAft>
        <a:defRPr sz="4100" b="1">
          <a:solidFill>
            <a:schemeClr val="accent2"/>
          </a:solidFill>
          <a:latin typeface="Arial" pitchFamily="34" charset="0"/>
          <a:cs typeface="Arial" pitchFamily="34" charset="0"/>
        </a:defRPr>
      </a:lvl5pPr>
      <a:lvl6pPr marL="640080" algn="l" defTabSz="748983" rtl="0" eaLnBrk="1" fontAlgn="base" hangingPunct="1">
        <a:lnSpc>
          <a:spcPts val="4603"/>
        </a:lnSpc>
        <a:spcBef>
          <a:spcPct val="0"/>
        </a:spcBef>
        <a:spcAft>
          <a:spcPct val="0"/>
        </a:spcAft>
        <a:defRPr sz="4100" b="1">
          <a:solidFill>
            <a:schemeClr val="accent2"/>
          </a:solidFill>
          <a:latin typeface="Arial" pitchFamily="34" charset="0"/>
          <a:cs typeface="Arial" pitchFamily="34" charset="0"/>
        </a:defRPr>
      </a:lvl6pPr>
      <a:lvl7pPr marL="1280160" algn="l" defTabSz="748983" rtl="0" eaLnBrk="1" fontAlgn="base" hangingPunct="1">
        <a:lnSpc>
          <a:spcPts val="4603"/>
        </a:lnSpc>
        <a:spcBef>
          <a:spcPct val="0"/>
        </a:spcBef>
        <a:spcAft>
          <a:spcPct val="0"/>
        </a:spcAft>
        <a:defRPr sz="4100" b="1">
          <a:solidFill>
            <a:schemeClr val="accent2"/>
          </a:solidFill>
          <a:latin typeface="Arial" pitchFamily="34" charset="0"/>
          <a:cs typeface="Arial" pitchFamily="34" charset="0"/>
        </a:defRPr>
      </a:lvl7pPr>
      <a:lvl8pPr marL="1920240" algn="l" defTabSz="748983" rtl="0" eaLnBrk="1" fontAlgn="base" hangingPunct="1">
        <a:lnSpc>
          <a:spcPts val="4603"/>
        </a:lnSpc>
        <a:spcBef>
          <a:spcPct val="0"/>
        </a:spcBef>
        <a:spcAft>
          <a:spcPct val="0"/>
        </a:spcAft>
        <a:defRPr sz="4100" b="1">
          <a:solidFill>
            <a:schemeClr val="accent2"/>
          </a:solidFill>
          <a:latin typeface="Arial" pitchFamily="34" charset="0"/>
          <a:cs typeface="Arial" pitchFamily="34" charset="0"/>
        </a:defRPr>
      </a:lvl8pPr>
      <a:lvl9pPr marL="2560320" algn="l" defTabSz="748983" rtl="0" eaLnBrk="1" fontAlgn="base" hangingPunct="1">
        <a:lnSpc>
          <a:spcPts val="4603"/>
        </a:lnSpc>
        <a:spcBef>
          <a:spcPct val="0"/>
        </a:spcBef>
        <a:spcAft>
          <a:spcPct val="0"/>
        </a:spcAft>
        <a:defRPr sz="4100" b="1">
          <a:solidFill>
            <a:schemeClr val="accent2"/>
          </a:solidFill>
          <a:latin typeface="Arial" pitchFamily="34" charset="0"/>
          <a:cs typeface="Arial" pitchFamily="34" charset="0"/>
        </a:defRPr>
      </a:lvl9pPr>
    </p:titleStyle>
    <p:bodyStyle>
      <a:lvl1pPr marL="460058" indent="-426720" algn="l" defTabSz="748983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2"/>
          </a:solidFill>
          <a:latin typeface="Arial"/>
          <a:ea typeface="+mn-ea"/>
          <a:cs typeface="Arial"/>
        </a:defRPr>
      </a:lvl1pPr>
      <a:lvl2pPr marL="984568" indent="-508953" algn="l" defTabSz="748983" rtl="0" eaLnBrk="1" fontAlgn="base" hangingPunct="1">
        <a:spcBef>
          <a:spcPct val="20000"/>
        </a:spcBef>
        <a:spcAft>
          <a:spcPct val="0"/>
        </a:spcAft>
        <a:buFont typeface="Lucida Grande"/>
        <a:buChar char="-"/>
        <a:defRPr sz="3200" kern="1200">
          <a:solidFill>
            <a:schemeClr val="tx2"/>
          </a:solidFill>
          <a:latin typeface="Arial"/>
          <a:ea typeface="+mn-ea"/>
          <a:cs typeface="Arial"/>
        </a:defRPr>
      </a:lvl2pPr>
      <a:lvl3pPr marL="1333500" indent="-364490" algn="l" defTabSz="748983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2"/>
          </a:solidFill>
          <a:latin typeface="Arial"/>
          <a:ea typeface="+mn-ea"/>
          <a:cs typeface="Arial"/>
        </a:defRPr>
      </a:lvl3pPr>
      <a:lvl4pPr marL="1858010" indent="-555625" algn="l" defTabSz="748983" rtl="0" eaLnBrk="1" fontAlgn="base" hangingPunct="1">
        <a:spcBef>
          <a:spcPct val="20000"/>
        </a:spcBef>
        <a:spcAft>
          <a:spcPct val="0"/>
        </a:spcAft>
        <a:buFont typeface="Lucida Grande"/>
        <a:buChar char="-"/>
        <a:defRPr sz="3200" kern="1200">
          <a:solidFill>
            <a:schemeClr val="tx2"/>
          </a:solidFill>
          <a:latin typeface="Arial"/>
          <a:ea typeface="+mn-ea"/>
          <a:cs typeface="Arial"/>
        </a:defRPr>
      </a:lvl4pPr>
      <a:lvl5pPr marL="2349183" indent="-491173" algn="l" defTabSz="748983" rtl="0" eaLnBrk="1" fontAlgn="base" hangingPunct="1">
        <a:spcBef>
          <a:spcPct val="20000"/>
        </a:spcBef>
        <a:spcAft>
          <a:spcPct val="0"/>
        </a:spcAft>
        <a:buFont typeface="Lucida Grande"/>
        <a:buChar char="»"/>
        <a:defRPr sz="3200" kern="1200">
          <a:solidFill>
            <a:schemeClr val="tx2"/>
          </a:solidFill>
          <a:latin typeface="Arial"/>
          <a:ea typeface="+mn-ea"/>
          <a:cs typeface="Arial"/>
        </a:defRPr>
      </a:lvl5pPr>
      <a:lvl6pPr marL="4130532" indent="-375502" algn="l" defTabSz="751006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81538" indent="-375502" algn="l" defTabSz="751006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32544" indent="-375502" algn="l" defTabSz="751006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383549" indent="-375502" algn="l" defTabSz="751006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1006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51006" algn="l" defTabSz="751006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502012" algn="l" defTabSz="751006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53017" algn="l" defTabSz="751006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3004023" algn="l" defTabSz="751006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755030" algn="l" defTabSz="751006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506036" algn="l" defTabSz="751006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257041" algn="l" defTabSz="751006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6008047" algn="l" defTabSz="751006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3"/>
          <p:cNvSpPr>
            <a:spLocks noGrp="1"/>
          </p:cNvSpPr>
          <p:nvPr>
            <p:ph type="ctrTitle"/>
          </p:nvPr>
        </p:nvSpPr>
        <p:spPr>
          <a:xfrm>
            <a:off x="600076" y="380049"/>
            <a:ext cx="11599228" cy="3122612"/>
          </a:xfrm>
        </p:spPr>
        <p:txBody>
          <a:bodyPr/>
          <a:lstStyle/>
          <a:p>
            <a:r>
              <a:rPr lang="en-GB" sz="8000" dirty="0">
                <a:latin typeface="Arial" pitchFamily="34" charset="0"/>
                <a:cs typeface="Arial" pitchFamily="34" charset="0"/>
              </a:rPr>
              <a:t>Guide to </a:t>
            </a:r>
            <a:r>
              <a:rPr lang="en-GB" sz="8000" dirty="0" smtClean="0">
                <a:latin typeface="Arial" pitchFamily="34" charset="0"/>
                <a:cs typeface="Arial" pitchFamily="34" charset="0"/>
              </a:rPr>
              <a:t>Dimensional Measurement </a:t>
            </a:r>
            <a:r>
              <a:rPr lang="en-GB" sz="8000" dirty="0">
                <a:latin typeface="Arial" pitchFamily="34" charset="0"/>
                <a:cs typeface="Arial" pitchFamily="34" charset="0"/>
              </a:rPr>
              <a:t>Equipment</a:t>
            </a:r>
            <a:endParaRPr lang="en-GB" sz="8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Subtitle 5"/>
          <p:cNvSpPr>
            <a:spLocks noGrp="1"/>
          </p:cNvSpPr>
          <p:nvPr>
            <p:ph type="subTitle" idx="1"/>
          </p:nvPr>
        </p:nvSpPr>
        <p:spPr>
          <a:xfrm>
            <a:off x="600076" y="3693795"/>
            <a:ext cx="11599228" cy="657860"/>
          </a:xfrm>
        </p:spPr>
        <p:txBody>
          <a:bodyPr/>
          <a:lstStyle/>
          <a:p>
            <a:pPr>
              <a:lnSpc>
                <a:spcPts val="3605"/>
              </a:lnSpc>
              <a:spcBef>
                <a:spcPct val="0"/>
              </a:spcBef>
            </a:pPr>
            <a:r>
              <a:rPr lang="en-GB" dirty="0">
                <a:latin typeface="Arial" pitchFamily="34" charset="0"/>
                <a:cs typeface="Arial" pitchFamily="34" charset="0"/>
              </a:rPr>
              <a:t>Capability Charts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317" name="Text Placeholder 16"/>
          <p:cNvSpPr>
            <a:spLocks noGrp="1"/>
          </p:cNvSpPr>
          <p:nvPr>
            <p:ph type="body" sz="quarter" idx="15"/>
          </p:nvPr>
        </p:nvSpPr>
        <p:spPr>
          <a:xfrm>
            <a:off x="600076" y="4996180"/>
            <a:ext cx="11597005" cy="500063"/>
          </a:xfrm>
        </p:spPr>
        <p:txBody>
          <a:bodyPr/>
          <a:lstStyle/>
          <a:p>
            <a:pPr marL="33338" indent="0">
              <a:buNone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Version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3.0 October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2018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9830" y="259080"/>
            <a:ext cx="12841260" cy="9083040"/>
            <a:chOff x="-19830" y="259080"/>
            <a:chExt cx="12841260" cy="9083040"/>
          </a:xfrm>
        </p:grpSpPr>
        <p:pic>
          <p:nvPicPr>
            <p:cNvPr id="30722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830" y="259080"/>
              <a:ext cx="12841260" cy="90830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Rectangle 1"/>
            <p:cNvSpPr/>
            <p:nvPr/>
          </p:nvSpPr>
          <p:spPr>
            <a:xfrm>
              <a:off x="431800" y="787400"/>
              <a:ext cx="2895600" cy="24892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Rectangle 3"/>
            <p:cNvSpPr/>
            <p:nvPr/>
          </p:nvSpPr>
          <p:spPr>
            <a:xfrm>
              <a:off x="9474200" y="673100"/>
              <a:ext cx="2895600" cy="27051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34192" y="248921"/>
            <a:ext cx="12869985" cy="9103359"/>
            <a:chOff x="-34192" y="248921"/>
            <a:chExt cx="12869985" cy="9103359"/>
          </a:xfrm>
        </p:grpSpPr>
        <p:pic>
          <p:nvPicPr>
            <p:cNvPr id="3174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4192" y="248921"/>
              <a:ext cx="12869985" cy="91033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" name="Rectangle 2"/>
            <p:cNvSpPr/>
            <p:nvPr/>
          </p:nvSpPr>
          <p:spPr>
            <a:xfrm>
              <a:off x="444500" y="6121400"/>
              <a:ext cx="2895600" cy="27051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574199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0"/>
          <p:cNvSpPr>
            <a:spLocks noGrp="1"/>
          </p:cNvSpPr>
          <p:nvPr>
            <p:ph type="ctrTitle"/>
          </p:nvPr>
        </p:nvSpPr>
        <p:spPr>
          <a:xfrm>
            <a:off x="602299" y="526734"/>
            <a:ext cx="10972482" cy="1077912"/>
          </a:xfrm>
        </p:spPr>
        <p:txBody>
          <a:bodyPr/>
          <a:lstStyle/>
          <a:p>
            <a:r>
              <a:rPr lang="en-GB" dirty="0" smtClean="0">
                <a:latin typeface="Arial" pitchFamily="34" charset="0"/>
                <a:cs typeface="Arial" pitchFamily="34" charset="0"/>
              </a:rPr>
              <a:t>Document Control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1574781" y="575629"/>
            <a:ext cx="611188" cy="511175"/>
          </a:xfrm>
        </p:spPr>
        <p:txBody>
          <a:bodyPr/>
          <a:lstStyle/>
          <a:p>
            <a:pPr>
              <a:defRPr/>
            </a:pPr>
            <a:fld id="{84452BAC-30AE-489E-9CC2-9ECA7C616403}" type="slidenum">
              <a:rPr lang="en-GB"/>
              <a:pPr>
                <a:defRPr/>
              </a:pPr>
              <a:t>4</a:t>
            </a:fld>
            <a:endParaRPr lang="en-GB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4080729"/>
              </p:ext>
            </p:extLst>
          </p:nvPr>
        </p:nvGraphicFramePr>
        <p:xfrm>
          <a:off x="1219200" y="2214878"/>
          <a:ext cx="9062721" cy="4226562"/>
        </p:xfrm>
        <a:graphic>
          <a:graphicData uri="http://schemas.openxmlformats.org/drawingml/2006/table">
            <a:tbl>
              <a:tblPr/>
              <a:tblGrid>
                <a:gridCol w="9062721"/>
              </a:tblGrid>
              <a:tr h="704427">
                <a:tc>
                  <a:txBody>
                    <a:bodyPr/>
                    <a:lstStyle/>
                    <a:p>
                      <a:pPr algn="l" fontAlgn="t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Applicability</a:t>
                      </a:r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it-IT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Global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335" marR="13335" marT="13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4427"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Title:</a:t>
                      </a: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Guide to Dimensional Measurement Equipment – Capability Charts</a:t>
                      </a:r>
                    </a:p>
                  </a:txBody>
                  <a:tcPr marL="13335" marR="13335" marT="13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4427"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Author:</a:t>
                      </a: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John Brownell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335" marR="13335" marT="13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4427"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Document Owner:</a:t>
                      </a: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Andrew</a:t>
                      </a:r>
                      <a:r>
                        <a:rPr lang="en-GB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Wall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335" marR="13335" marT="13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4427"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Version Number: </a:t>
                      </a:r>
                      <a:r>
                        <a:rPr lang="en-GB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3.0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335" marR="13335" marT="13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4427"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Issue Date and Change History:</a:t>
                      </a: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October</a:t>
                      </a:r>
                      <a:r>
                        <a:rPr lang="en-GB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2018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335" marR="13335" marT="13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R branded template - standard">
  <a:themeElements>
    <a:clrScheme name="RR 2018 Palett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RR branded template - standard</Template>
  <TotalTime>18</TotalTime>
  <Words>49</Words>
  <Application>Microsoft Office PowerPoint</Application>
  <PresentationFormat>A3 Paper (297x420 mm)</PresentationFormat>
  <Paragraphs>12</Paragraphs>
  <Slides>4</Slides>
  <Notes>1</Notes>
  <HiddenSlides>2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Lucida Grande</vt:lpstr>
      <vt:lpstr>RR branded template - standard</vt:lpstr>
      <vt:lpstr>Guide to Dimensional Measurement Equipment</vt:lpstr>
      <vt:lpstr>PowerPoint Presentation</vt:lpstr>
      <vt:lpstr>PowerPoint Presentation</vt:lpstr>
      <vt:lpstr>Document Control </vt:lpstr>
    </vt:vector>
  </TitlesOfParts>
  <Company>Rolls-Royce Plc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Checklist    When producing a Rolls-Royce PowerPoint presentation you may need to consider the following:   Export Control issues:  Security Statement:  Copyright/Disclaimer:</dc:title>
  <dc:creator>Toor, Susan</dc:creator>
  <cp:lastModifiedBy>Andrew Wall</cp:lastModifiedBy>
  <cp:revision>10</cp:revision>
  <cp:lastPrinted>2013-06-04T09:49:03Z</cp:lastPrinted>
  <dcterms:created xsi:type="dcterms:W3CDTF">2018-03-08T09:13:12Z</dcterms:created>
  <dcterms:modified xsi:type="dcterms:W3CDTF">2018-10-24T16:00:27Z</dcterms:modified>
</cp:coreProperties>
</file>