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78" r:id="rId4"/>
    <p:sldId id="277" r:id="rId5"/>
  </p:sldIdLst>
  <p:sldSz cx="9144000" cy="6858000" type="screen4x3"/>
  <p:notesSz cx="6858000" cy="9144000"/>
  <p:defaultTextStyle>
    <a:defPPr>
      <a:defRPr lang="en-US"/>
    </a:defPPr>
    <a:lvl1pPr algn="l" defTabSz="534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534988" indent="-77788" algn="l" defTabSz="534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071563" indent="-157163" algn="l" defTabSz="534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608138" indent="-236538" algn="l" defTabSz="534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2144713" indent="-315913" algn="l" defTabSz="534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684">
          <p15:clr>
            <a:srgbClr val="A4A3A4"/>
          </p15:clr>
        </p15:guide>
        <p15:guide id="2" orient="horz" pos="4109">
          <p15:clr>
            <a:srgbClr val="A4A3A4"/>
          </p15:clr>
        </p15:guide>
        <p15:guide id="3" orient="horz" pos="3835">
          <p15:clr>
            <a:srgbClr val="A4A3A4"/>
          </p15:clr>
        </p15:guide>
        <p15:guide id="4" orient="horz" pos="277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orient="horz" pos="779">
          <p15:clr>
            <a:srgbClr val="A4A3A4"/>
          </p15:clr>
        </p15:guide>
        <p15:guide id="7" orient="horz" pos="1668">
          <p15:clr>
            <a:srgbClr val="A4A3A4"/>
          </p15:clr>
        </p15:guide>
        <p15:guide id="8" orient="horz" pos="1087">
          <p15:clr>
            <a:srgbClr val="A4A3A4"/>
          </p15:clr>
        </p15:guide>
        <p15:guide id="9" pos="5489">
          <p15:clr>
            <a:srgbClr val="A4A3A4"/>
          </p15:clr>
        </p15:guide>
        <p15:guide id="10" pos="275">
          <p15:clr>
            <a:srgbClr val="A4A3A4"/>
          </p15:clr>
        </p15:guide>
        <p15:guide id="11" pos="2880">
          <p15:clr>
            <a:srgbClr val="A4A3A4"/>
          </p15:clr>
        </p15:guide>
        <p15:guide id="12" pos="4062">
          <p15:clr>
            <a:srgbClr val="A4A3A4"/>
          </p15:clr>
        </p15:guide>
        <p15:guide id="13" pos="15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0"/>
    <a:srgbClr val="A7A9A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14" autoAdjust="0"/>
  </p:normalViewPr>
  <p:slideViewPr>
    <p:cSldViewPr snapToGrid="0" snapToObjects="1">
      <p:cViewPr varScale="1">
        <p:scale>
          <a:sx n="84" d="100"/>
          <a:sy n="84" d="100"/>
        </p:scale>
        <p:origin x="1426" y="77"/>
      </p:cViewPr>
      <p:guideLst>
        <p:guide orient="horz" pos="3684"/>
        <p:guide orient="horz" pos="4109"/>
        <p:guide orient="horz" pos="3835"/>
        <p:guide orient="horz" pos="277"/>
        <p:guide orient="horz" pos="527"/>
        <p:guide orient="horz" pos="779"/>
        <p:guide orient="horz" pos="1668"/>
        <p:guide orient="horz" pos="1087"/>
        <p:guide pos="5489"/>
        <p:guide pos="275"/>
        <p:guide pos="2880"/>
        <p:guide pos="4062"/>
        <p:guide pos="15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 snapToGrid="0" snapToObjects="1">
      <p:cViewPr varScale="1">
        <p:scale>
          <a:sx n="98" d="100"/>
          <a:sy n="98" d="100"/>
        </p:scale>
        <p:origin x="-35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A8FDD3C-C7DB-48DD-9CC5-513279CE981F}" type="datetimeFigureOut">
              <a:rPr lang="en-GB"/>
              <a:pPr>
                <a:defRPr/>
              </a:pPr>
              <a:t>25/10/2018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3665905-8C24-4081-9515-1D044163F4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7418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6463566-3619-4240-850E-BE527B8327F0}" type="datetimeFigureOut">
              <a:rPr lang="en-US"/>
              <a:pPr>
                <a:defRPr/>
              </a:pPr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EBD13A2-B2CB-4EE6-BC57-C06FD9535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788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534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4988" algn="l" defTabSz="534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1563" algn="l" defTabSz="534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8138" algn="l" defTabSz="534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4713" algn="l" defTabSz="53498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536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536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536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5364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534988" fontAlgn="base">
              <a:spcBef>
                <a:spcPct val="0"/>
              </a:spcBef>
              <a:spcAft>
                <a:spcPct val="0"/>
              </a:spcAft>
            </a:pPr>
            <a:fld id="{B6FF7B02-B47E-4D4F-A523-EC0AAB81CBE7}" type="slidenum">
              <a:rPr lang="en-US" sz="1200"/>
              <a:pPr defTabSz="534988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663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6" y="271465"/>
            <a:ext cx="8285163" cy="2230437"/>
          </a:xfrm>
        </p:spPr>
        <p:txBody>
          <a:bodyPr>
            <a:noAutofit/>
          </a:bodyPr>
          <a:lstStyle>
            <a:lvl1pPr>
              <a:lnSpc>
                <a:spcPts val="7213"/>
              </a:lnSpc>
              <a:defRPr sz="60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428624" y="1165225"/>
            <a:ext cx="8275638" cy="4683125"/>
          </a:xfrm>
          <a:prstGeom prst="rect">
            <a:avLst/>
          </a:prstGeom>
        </p:spPr>
        <p:txBody>
          <a:bodyPr/>
          <a:lstStyle>
            <a:lvl1pPr>
              <a:lnSpc>
                <a:spcPts val="2933"/>
              </a:lnSpc>
              <a:defRPr/>
            </a:lvl1pPr>
            <a:lvl2pPr>
              <a:lnSpc>
                <a:spcPts val="2581"/>
              </a:lnSpc>
              <a:defRPr/>
            </a:lvl2pPr>
            <a:lvl3pPr>
              <a:lnSpc>
                <a:spcPts val="2581"/>
              </a:lnSpc>
              <a:defRPr sz="2300">
                <a:solidFill>
                  <a:schemeClr val="tx2"/>
                </a:solidFill>
              </a:defRPr>
            </a:lvl3pPr>
            <a:lvl4pPr>
              <a:lnSpc>
                <a:spcPts val="2581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ts val="2581"/>
              </a:lnSpc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04281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28626" y="828675"/>
            <a:ext cx="2649813" cy="501808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142594" y="4317453"/>
            <a:ext cx="2822400" cy="151824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033983" y="4317453"/>
            <a:ext cx="2679806" cy="1518249"/>
          </a:xfrm>
          <a:prstGeom prst="rect">
            <a:avLst/>
          </a:prstGeom>
        </p:spPr>
        <p:txBody>
          <a:bodyPr rIns="0"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30215" y="376240"/>
            <a:ext cx="7837487" cy="4524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19"/>
          </p:nvPr>
        </p:nvSpPr>
        <p:spPr>
          <a:xfrm>
            <a:off x="3143250" y="828675"/>
            <a:ext cx="5540925" cy="3540127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FEFB5-FDE9-41CC-87DD-2A9F0F9A71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428626" y="1571627"/>
            <a:ext cx="8285163" cy="4275137"/>
          </a:xfrm>
          <a:prstGeom prst="rect">
            <a:avLst/>
          </a:prstGeom>
        </p:spPr>
        <p:txBody>
          <a:bodyPr rtlCol="0">
            <a:noAutofit/>
          </a:bodyPr>
          <a:lstStyle>
            <a:lvl1pPr marL="23813" indent="0">
              <a:buNone/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28624" y="1152526"/>
            <a:ext cx="8285164" cy="338555"/>
          </a:xfrm>
          <a:prstGeom prst="rect">
            <a:avLst/>
          </a:prstGeom>
        </p:spPr>
        <p:txBody>
          <a:bodyPr>
            <a:noAutofit/>
          </a:bodyPr>
          <a:lstStyle>
            <a:lvl1pPr marL="23813" indent="0">
              <a:buNone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275638" y="409575"/>
            <a:ext cx="4286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DBA7-1EC8-499E-AC56-688B21CB16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766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30216" y="1149350"/>
            <a:ext cx="4143375" cy="4613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2"/>
          </p:nvPr>
        </p:nvSpPr>
        <p:spPr>
          <a:xfrm>
            <a:off x="4597121" y="1235076"/>
            <a:ext cx="4132263" cy="4613275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275638" y="409575"/>
            <a:ext cx="4286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098D5-6429-4F64-8ADF-51CD83105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554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275638" y="409575"/>
            <a:ext cx="4286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29921-C8CB-4F29-ADB1-6C24591E27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6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6" y="271465"/>
            <a:ext cx="8285163" cy="2230437"/>
          </a:xfrm>
        </p:spPr>
        <p:txBody>
          <a:bodyPr>
            <a:noAutofit/>
          </a:bodyPr>
          <a:lstStyle>
            <a:lvl1pPr>
              <a:lnSpc>
                <a:spcPts val="7213"/>
              </a:lnSpc>
              <a:defRPr sz="60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638427"/>
            <a:ext cx="8285164" cy="4701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581"/>
              </a:lnSpc>
              <a:spcBef>
                <a:spcPts val="0"/>
              </a:spcBef>
              <a:buNone/>
              <a:defRPr sz="2300" b="1" i="0" baseline="0">
                <a:solidFill>
                  <a:schemeClr val="accent2"/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8625" y="3567961"/>
            <a:ext cx="8283575" cy="3586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30213" y="3957781"/>
            <a:ext cx="8283575" cy="552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33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9144000" cy="4666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6" y="271465"/>
            <a:ext cx="8285163" cy="2230437"/>
          </a:xfrm>
        </p:spPr>
        <p:txBody>
          <a:bodyPr>
            <a:noAutofit/>
          </a:bodyPr>
          <a:lstStyle>
            <a:lvl1pPr>
              <a:lnSpc>
                <a:spcPts val="8213"/>
              </a:lnSpc>
              <a:defRPr sz="7000" b="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28625" y="2638427"/>
            <a:ext cx="8285164" cy="4701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581"/>
              </a:lnSpc>
              <a:spcBef>
                <a:spcPts val="0"/>
              </a:spcBef>
              <a:buNone/>
              <a:defRPr sz="2300" b="1" i="0" baseline="0">
                <a:solidFill>
                  <a:schemeClr val="bg1"/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8625" y="3567961"/>
            <a:ext cx="8283575" cy="3586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30213" y="3957781"/>
            <a:ext cx="8283575" cy="552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202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no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6" y="271465"/>
            <a:ext cx="8285163" cy="2230437"/>
          </a:xfrm>
        </p:spPr>
        <p:txBody>
          <a:bodyPr>
            <a:noAutofit/>
          </a:bodyPr>
          <a:lstStyle>
            <a:lvl1pPr>
              <a:lnSpc>
                <a:spcPts val="7213"/>
              </a:lnSpc>
              <a:defRPr sz="60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638427"/>
            <a:ext cx="8285164" cy="4701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581"/>
              </a:lnSpc>
              <a:spcBef>
                <a:spcPts val="0"/>
              </a:spcBef>
              <a:buNone/>
              <a:defRPr sz="2300" b="1" i="0" baseline="0">
                <a:solidFill>
                  <a:schemeClr val="accent2"/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8625" y="3567961"/>
            <a:ext cx="8283575" cy="3586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30213" y="3957781"/>
            <a:ext cx="8283575" cy="552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5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  no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9144000" cy="4666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6" y="271465"/>
            <a:ext cx="8285163" cy="2230437"/>
          </a:xfrm>
        </p:spPr>
        <p:txBody>
          <a:bodyPr>
            <a:noAutofit/>
          </a:bodyPr>
          <a:lstStyle>
            <a:lvl1pPr>
              <a:lnSpc>
                <a:spcPts val="8213"/>
              </a:lnSpc>
              <a:defRPr sz="7000" b="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28625" y="2638427"/>
            <a:ext cx="8285164" cy="4701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581"/>
              </a:lnSpc>
              <a:spcBef>
                <a:spcPts val="0"/>
              </a:spcBef>
              <a:buNone/>
              <a:defRPr sz="2300" b="1" i="0" baseline="0">
                <a:solidFill>
                  <a:schemeClr val="bg1"/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8625" y="3567961"/>
            <a:ext cx="8283575" cy="3586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30213" y="3957781"/>
            <a:ext cx="8283575" cy="552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157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215" y="376241"/>
            <a:ext cx="7837487" cy="7699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>
          <a:xfrm>
            <a:off x="428624" y="1152000"/>
            <a:ext cx="8275638" cy="468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3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28626" y="828678"/>
            <a:ext cx="8285163" cy="501808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0215" y="376240"/>
            <a:ext cx="7837487" cy="4524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1212C-E0F6-4B74-9711-BDF8F63DD3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71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28626" y="828675"/>
            <a:ext cx="2649813" cy="501808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30215" y="376240"/>
            <a:ext cx="7837487" cy="452437"/>
          </a:xfrm>
        </p:spPr>
        <p:txBody>
          <a:bodyPr>
            <a:noAutofit/>
          </a:bodyPr>
          <a:lstStyle>
            <a:lvl1pPr>
              <a:defRPr sz="2900" b="1" i="0" baseline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8"/>
          </p:nvPr>
        </p:nvSpPr>
        <p:spPr>
          <a:xfrm>
            <a:off x="3143250" y="828675"/>
            <a:ext cx="5561012" cy="501808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52D68-9F27-4FE3-A5EF-1AAE786F9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82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029327" y="828675"/>
            <a:ext cx="2674937" cy="24765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29327" y="3358899"/>
            <a:ext cx="2674937" cy="2476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30215" y="376240"/>
            <a:ext cx="7837487" cy="452437"/>
          </a:xfrm>
        </p:spPr>
        <p:txBody>
          <a:bodyPr>
            <a:noAutofit/>
          </a:bodyPr>
          <a:lstStyle>
            <a:lvl1pPr>
              <a:defRPr sz="2900" b="1" i="0" baseline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214" y="6430963"/>
            <a:ext cx="2692400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8"/>
          </p:nvPr>
        </p:nvSpPr>
        <p:spPr>
          <a:xfrm>
            <a:off x="430212" y="828675"/>
            <a:ext cx="5540925" cy="501808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8181-01BF-43B5-AB91-6E0B62690B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54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30213" y="371475"/>
            <a:ext cx="784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9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428625" y="1152525"/>
            <a:ext cx="8275638" cy="469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81" r:id="rId11"/>
    <p:sldLayoutId id="2147483682" r:id="rId12"/>
    <p:sldLayoutId id="214748368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 kern="1200">
          <a:solidFill>
            <a:schemeClr val="accent2"/>
          </a:solidFill>
          <a:latin typeface="Arial"/>
          <a:ea typeface="+mj-ea"/>
          <a:cs typeface="Arial"/>
        </a:defRPr>
      </a:lvl1pPr>
      <a:lvl2pPr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2pPr>
      <a:lvl3pPr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3pPr>
      <a:lvl4pPr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4pPr>
      <a:lvl5pPr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5pPr>
      <a:lvl6pPr marL="457200"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6pPr>
      <a:lvl7pPr marL="914400"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7pPr>
      <a:lvl8pPr marL="1371600"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8pPr>
      <a:lvl9pPr marL="1828800" algn="l" defTabSz="534988" rtl="0" eaLnBrk="1" fontAlgn="base" hangingPunct="1">
        <a:lnSpc>
          <a:spcPts val="3288"/>
        </a:lnSpc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Arial" pitchFamily="34" charset="0"/>
          <a:cs typeface="Arial" pitchFamily="34" charset="0"/>
        </a:defRPr>
      </a:lvl9pPr>
    </p:titleStyle>
    <p:bodyStyle>
      <a:lvl1pPr marL="328613" indent="-304800" algn="l" defTabSz="53498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2"/>
          </a:solidFill>
          <a:latin typeface="Arial"/>
          <a:ea typeface="+mn-ea"/>
          <a:cs typeface="Arial"/>
        </a:defRPr>
      </a:lvl1pPr>
      <a:lvl2pPr marL="703263" indent="-363538" algn="l" defTabSz="534988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2300" kern="1200">
          <a:solidFill>
            <a:schemeClr val="tx2"/>
          </a:solidFill>
          <a:latin typeface="Arial"/>
          <a:ea typeface="+mn-ea"/>
          <a:cs typeface="Arial"/>
        </a:defRPr>
      </a:lvl2pPr>
      <a:lvl3pPr marL="952500" indent="-260350" algn="l" defTabSz="53498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2"/>
          </a:solidFill>
          <a:latin typeface="Arial"/>
          <a:ea typeface="+mn-ea"/>
          <a:cs typeface="Arial"/>
        </a:defRPr>
      </a:lvl3pPr>
      <a:lvl4pPr marL="1327150" indent="-396875" algn="l" defTabSz="534988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2300" kern="1200">
          <a:solidFill>
            <a:schemeClr val="tx2"/>
          </a:solidFill>
          <a:latin typeface="Arial"/>
          <a:ea typeface="+mn-ea"/>
          <a:cs typeface="Arial"/>
        </a:defRPr>
      </a:lvl4pPr>
      <a:lvl5pPr marL="1677988" indent="-350838" algn="l" defTabSz="534988" rtl="0" eaLnBrk="1" fontAlgn="base" hangingPunct="1">
        <a:spcBef>
          <a:spcPct val="20000"/>
        </a:spcBef>
        <a:spcAft>
          <a:spcPct val="0"/>
        </a:spcAft>
        <a:buFont typeface="Lucida Grande"/>
        <a:buChar char="»"/>
        <a:defRPr sz="2300" kern="1200">
          <a:solidFill>
            <a:schemeClr val="tx2"/>
          </a:solidFill>
          <a:latin typeface="Arial"/>
          <a:ea typeface="+mn-ea"/>
          <a:cs typeface="Arial"/>
        </a:defRPr>
      </a:lvl5pPr>
      <a:lvl6pPr marL="2950380" indent="-268216" algn="l" defTabSz="53643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53643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53643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53643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53643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428625" y="271463"/>
            <a:ext cx="8285163" cy="2230437"/>
          </a:xfrm>
        </p:spPr>
        <p:txBody>
          <a:bodyPr/>
          <a:lstStyle/>
          <a:p>
            <a:r>
              <a:rPr lang="en-GB" sz="4800" dirty="0" smtClean="0">
                <a:latin typeface="Arial" pitchFamily="34" charset="0"/>
                <a:cs typeface="Arial" pitchFamily="34" charset="0"/>
              </a:rPr>
              <a:t>Identification</a:t>
            </a:r>
            <a:r>
              <a:rPr lang="en-GB" sz="4800" dirty="0">
                <a:latin typeface="Arial" pitchFamily="34" charset="0"/>
                <a:cs typeface="Arial" pitchFamily="34" charset="0"/>
              </a:rPr>
              <a:t>, traceability and serialisation</a:t>
            </a:r>
            <a:endParaRPr lang="en-GB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Subtitle 5"/>
          <p:cNvSpPr>
            <a:spLocks noGrp="1"/>
          </p:cNvSpPr>
          <p:nvPr>
            <p:ph type="subTitle" idx="1"/>
          </p:nvPr>
        </p:nvSpPr>
        <p:spPr>
          <a:xfrm>
            <a:off x="428625" y="2638425"/>
            <a:ext cx="8285163" cy="469900"/>
          </a:xfrm>
        </p:spPr>
        <p:txBody>
          <a:bodyPr/>
          <a:lstStyle/>
          <a:p>
            <a:pPr>
              <a:lnSpc>
                <a:spcPts val="2575"/>
              </a:lnSpc>
              <a:spcBef>
                <a:spcPct val="0"/>
              </a:spcBef>
            </a:pPr>
            <a:r>
              <a:rPr lang="en-GB" dirty="0"/>
              <a:t>Supplier Briefing Pack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28625" y="3568700"/>
            <a:ext cx="8283575" cy="357188"/>
          </a:xfrm>
        </p:spPr>
        <p:txBody>
          <a:bodyPr>
            <a:normAutofit/>
          </a:bodyPr>
          <a:lstStyle/>
          <a:p>
            <a:pPr marL="23813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Version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3.0 October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/>
          </p:cNvSpPr>
          <p:nvPr>
            <p:ph type="ctrTitle"/>
          </p:nvPr>
        </p:nvSpPr>
        <p:spPr>
          <a:xfrm>
            <a:off x="430213" y="376238"/>
            <a:ext cx="7837487" cy="769937"/>
          </a:xfrm>
        </p:spPr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Product identification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294967295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CF49B5D-B231-4EF6-93E2-62E6284A3F7D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17413" name="Content Placeholder 8"/>
          <p:cNvSpPr>
            <a:spLocks noGrp="1"/>
          </p:cNvSpPr>
          <p:nvPr>
            <p:ph sz="quarter" idx="16"/>
          </p:nvPr>
        </p:nvSpPr>
        <p:spPr>
          <a:xfrm>
            <a:off x="428625" y="1152525"/>
            <a:ext cx="8275638" cy="4683125"/>
          </a:xfrm>
        </p:spPr>
        <p:txBody>
          <a:bodyPr/>
          <a:lstStyle/>
          <a:p>
            <a:pPr marL="23813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Unless otherwise indicated in the contract or purchase order, all products will be identified in accordance with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dirty="0">
                <a:latin typeface="Arial" pitchFamily="34" charset="0"/>
                <a:cs typeface="Arial" pitchFamily="34" charset="0"/>
              </a:rPr>
              <a:t>product definition, drawing, repair scheme or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specification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/>
          </p:cNvSpPr>
          <p:nvPr>
            <p:ph type="ctrTitle"/>
          </p:nvPr>
        </p:nvSpPr>
        <p:spPr>
          <a:xfrm>
            <a:off x="430213" y="376238"/>
            <a:ext cx="7837487" cy="769937"/>
          </a:xfrm>
        </p:spPr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Product traceability / serialisation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294967295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CF49B5D-B231-4EF6-93E2-62E6284A3F7D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17413" name="Content Placeholder 8"/>
          <p:cNvSpPr>
            <a:spLocks noGrp="1"/>
          </p:cNvSpPr>
          <p:nvPr>
            <p:ph sz="quarter" idx="16"/>
          </p:nvPr>
        </p:nvSpPr>
        <p:spPr>
          <a:xfrm>
            <a:off x="428625" y="1152525"/>
            <a:ext cx="8275638" cy="4683125"/>
          </a:xfrm>
        </p:spPr>
        <p:txBody>
          <a:bodyPr/>
          <a:lstStyle/>
          <a:p>
            <a:pPr marL="23813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Serialisation of a product provides a method of unique identification for the purpose of traceability during some or all stages of its lifecycle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3813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23813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Batch or lot serialisation may also be used to track parts that are usually made from one cast of material and being processed through the manufacturing cycle together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3813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23813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Unless otherwise instructed within the contract or purchase order, serialisation or unique identification of products shall be undertaken in accordance with the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product </a:t>
            </a:r>
            <a:r>
              <a:rPr lang="en-GB" dirty="0">
                <a:latin typeface="Arial" pitchFamily="34" charset="0"/>
                <a:cs typeface="Arial" pitchFamily="34" charset="0"/>
              </a:rPr>
              <a:t>definition, drawing or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specification</a:t>
            </a:r>
            <a:r>
              <a:rPr lang="en-GB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130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 noGrp="1"/>
          </p:cNvSpPr>
          <p:nvPr>
            <p:ph type="ctrTitle"/>
          </p:nvPr>
        </p:nvSpPr>
        <p:spPr>
          <a:xfrm>
            <a:off x="430213" y="376238"/>
            <a:ext cx="7837487" cy="769937"/>
          </a:xfrm>
        </p:spPr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Document Control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267700" y="411163"/>
            <a:ext cx="43656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4452BAC-30AE-489E-9CC2-9ECA7C616403}" type="slidenum">
              <a:rPr lang="en-GB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927220"/>
              </p:ext>
            </p:extLst>
          </p:nvPr>
        </p:nvGraphicFramePr>
        <p:xfrm>
          <a:off x="870857" y="1582056"/>
          <a:ext cx="6473372" cy="3018972"/>
        </p:xfrm>
        <a:graphic>
          <a:graphicData uri="http://schemas.openxmlformats.org/drawingml/2006/table">
            <a:tbl>
              <a:tblPr/>
              <a:tblGrid>
                <a:gridCol w="6473372"/>
              </a:tblGrid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Applicability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Title:</a:t>
                      </a:r>
                      <a:r>
                        <a:rPr lang="en-GB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Identification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, traceability and serialisation – Supplier Briefing Pack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Author: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Andy Smith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 Owner: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Wall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Version Number: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 Date and Change History: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Oct-18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R branded template - standard">
  <a:themeElements>
    <a:clrScheme name="RR 2018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branded template - standard</Template>
  <TotalTime>27</TotalTime>
  <Words>170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Lucida Grande</vt:lpstr>
      <vt:lpstr>RR branded template - standard</vt:lpstr>
      <vt:lpstr>Identification, traceability and serialisation</vt:lpstr>
      <vt:lpstr>Product identification</vt:lpstr>
      <vt:lpstr>Product traceability / serialisation</vt:lpstr>
      <vt:lpstr>Document Control </vt:lpstr>
    </vt:vector>
  </TitlesOfParts>
  <Company>Rolls-Royce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    When producing a Rolls-Royce PowerPoint presentation you may need to consider the following:   Export Control issues:  Security Statement:  Copyright/Disclaimer:</dc:title>
  <dc:creator>Toor, Susan</dc:creator>
  <cp:lastModifiedBy>Andrew Wall</cp:lastModifiedBy>
  <cp:revision>9</cp:revision>
  <cp:lastPrinted>2013-06-04T09:49:03Z</cp:lastPrinted>
  <dcterms:created xsi:type="dcterms:W3CDTF">2018-03-08T09:13:12Z</dcterms:created>
  <dcterms:modified xsi:type="dcterms:W3CDTF">2018-10-25T06:25:28Z</dcterms:modified>
</cp:coreProperties>
</file>